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AB7A-C548-6657-757C-49A93D04F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3612D-EF4C-75DA-D780-F4E94DEC7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F8FF7-A09B-4834-13F9-AF569685A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0AC26-2DBD-8ABC-B64F-04C6C711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3F287-0C66-EB0A-09B5-6E47873A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132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F5DC1-ACCD-EC4F-6D9E-B3F9BEC8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F1A95-59D4-AA86-AB0B-A45D1599D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54F8D-A5AD-387E-1760-0345F8EF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DAAFE-005B-15AA-BA19-08D09E7A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35A9F-524E-158B-8892-220451D5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146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8647F-769A-8D38-70E5-A07F85015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7BB3E-9C58-9F19-7978-3037E2DC2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B4184-1162-A708-FDE7-A922BA3D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8BFBA-5C7C-412A-69EA-4793F1BC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00D23-8A45-1065-B6BE-99EDF2C8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514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711C5-D431-F9E2-7B8A-045062B7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FB98-3577-C280-4444-D09A587A8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DA215-F39A-9298-950A-B55A83C8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949AC-3F4F-11EB-E173-DD8AFE26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69C8B-FB0D-BC3C-363E-BD66BBBE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84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4C7A-7AE7-EEA3-CD23-CAA391049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6005F-74CE-AF2B-4979-48B1CF3E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14B4E-DF44-EF82-8898-75E7516F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F6052-EEE8-FF33-2D48-EC234D15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A2C63-F337-6C54-F298-0754EEB3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49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F2D5B-B5E2-7318-ED6B-69BDD36F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A2A3D-0257-E0BC-FF2E-DB0659CE4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6EAF0-2A08-5B95-A0F4-C313F7146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2EF38-94DE-37E1-F304-CDF810A0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2E890-CB11-7F97-4CE5-5DEC94E3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9689-720E-65E3-642B-DFCA2D54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315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D171-2E5C-D9A8-3FA8-F9DE1655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BE3D9-BBFF-FD47-8A67-151EC81C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53464-957B-C801-1266-91A17CCEF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F86ED-A9EF-64D5-671E-53B1812C0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9A769F-9A4A-2739-5C44-7A338A748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AB72DE-7487-8B75-17AF-8442DA5C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6D4D7-8760-A72C-E16D-395C1060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A5B17E-5B56-D9B8-0580-01021B41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193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C80E-9C99-8D40-D7A1-A3E43125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47F00-32D9-7D06-122B-11CCC8C1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3BE48-88AA-4E55-2A5F-6CB09C18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B573E-852F-FEC1-8268-36EDD7D8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580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9566E-415D-40C4-9AF4-3AE3B467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953CE-594C-90B4-4547-D0367611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39C80-7FF3-8BD9-385B-B022E215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891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F1D6E-E410-1C90-7EFD-CAEE0B08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89BAC-1431-14D4-992D-9D8FD4700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BFDAF-C2A9-74CF-9B6A-88EC9EBE3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D76F3-0129-BC8F-8BE6-2254078A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9E940-23BF-2EAE-BA61-BA060171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0E164-CB67-3000-55C4-B1354AB0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322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057A4-C9D5-A708-8F6C-1C871187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8C149-AF5E-C58B-4012-65FB656FB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69E78-562E-CF17-22A7-AF7A74B9D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93C3-F76E-A946-D944-D1C15089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09CC7-C16C-3371-4FB7-72EF0F88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E2B7D-20AF-D788-071C-365797EA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72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B5CF92-DBB5-CCD6-83A1-7E2C0147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734DF-DF08-3BF0-3331-6E9C77288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F25D9-F05B-0A23-EE5E-E7192BE3F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C593-C905-457C-B2F8-023134173CA3}" type="datetimeFigureOut">
              <a:rPr lang="en-ID" smtClean="0"/>
              <a:t>11/03/2025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CA142-62B7-23B8-98D7-A7EF70265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D5B62-25D9-BCF5-DEE1-3B7A4C935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7D746-11FE-415D-858B-B90030D05F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281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E2FE-3B36-451E-5FE1-F19531C5F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Tunas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F6A00-FA1E-1909-F5E5-E22DD8D28F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Product Knowledge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707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29D6E-E730-A510-DDAA-A38FD8D7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ECC5-545D-0069-D19F-DFACEC52F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Letraset sheets containing Lorem Ipsum passages, and more recently with desktop publishing software like Aldus PageMaker including versions of Lorem Ipsum.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5665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22AE8-FE1A-813C-18C3-2BEBD0E5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D1BD-3388-FCF5-FF9D-A94A4E0D5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Letraset sheets containing Lorem Ipsum passages, and more recently with desktop publishing software like Aldus PageMaker including versions of Lorem Ipsum.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558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4BCF-CEBF-DF73-9CA6-2E2D2EE2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 3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4B99CE-00FF-A432-E392-4B8447EB60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58231"/>
            <a:ext cx="10515600" cy="3286125"/>
          </a:xfrm>
        </p:spPr>
      </p:pic>
    </p:spTree>
    <p:extLst>
      <p:ext uri="{BB962C8B-B14F-4D97-AF65-F5344CB8AC3E}">
        <p14:creationId xmlns:p14="http://schemas.microsoft.com/office/powerpoint/2010/main" val="36576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Tunas</vt:lpstr>
      <vt:lpstr>Materi 1</vt:lpstr>
      <vt:lpstr>Materi 2</vt:lpstr>
      <vt:lpstr>Materi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nanda.wijayanto@dipa.co.id</dc:creator>
  <cp:lastModifiedBy>nanda.wijayanto@dipa.co.id</cp:lastModifiedBy>
  <cp:revision>1</cp:revision>
  <dcterms:created xsi:type="dcterms:W3CDTF">2025-03-11T02:31:45Z</dcterms:created>
  <dcterms:modified xsi:type="dcterms:W3CDTF">2025-03-11T02:31:46Z</dcterms:modified>
</cp:coreProperties>
</file>