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2AB7A-C548-6657-757C-49A93D04F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83612D-EF4C-75DA-D780-F4E94DEC72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F8FF7-A09B-4834-13F9-AF569685A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C593-C905-457C-B2F8-023134173CA3}" type="datetimeFigureOut">
              <a:rPr lang="en-ID" smtClean="0"/>
              <a:t>11/03/2025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0AC26-2DBD-8ABC-B64F-04C6C711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3F287-0C66-EB0A-09B5-6E47873A8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D746-11FE-415D-858B-B90030D05F5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71322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F5DC1-ACCD-EC4F-6D9E-B3F9BEC8B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F1A95-59D4-AA86-AB0B-A45D1599D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54F8D-A5AD-387E-1760-0345F8EF4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C593-C905-457C-B2F8-023134173CA3}" type="datetimeFigureOut">
              <a:rPr lang="en-ID" smtClean="0"/>
              <a:t>11/03/2025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DAAFE-005B-15AA-BA19-08D09E7AB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35A9F-524E-158B-8892-220451D51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D746-11FE-415D-858B-B90030D05F5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7146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18647F-769A-8D38-70E5-A07F850154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7BB3E-9C58-9F19-7978-3037E2DC2F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B4184-1162-A708-FDE7-A922BA3D9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C593-C905-457C-B2F8-023134173CA3}" type="datetimeFigureOut">
              <a:rPr lang="en-ID" smtClean="0"/>
              <a:t>11/03/2025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8BFBA-5C7C-412A-69EA-4793F1BC8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00D23-8A45-1065-B6BE-99EDF2C8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D746-11FE-415D-858B-B90030D05F5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85141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711C5-D431-F9E2-7B8A-045062B71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BFB98-3577-C280-4444-D09A587A8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DA215-F39A-9298-950A-B55A83C86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C593-C905-457C-B2F8-023134173CA3}" type="datetimeFigureOut">
              <a:rPr lang="en-ID" smtClean="0"/>
              <a:t>11/03/2025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949AC-3F4F-11EB-E173-DD8AFE26C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69C8B-FB0D-BC3C-363E-BD66BBBE1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D746-11FE-415D-858B-B90030D05F5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0845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54C7A-7AE7-EEA3-CD23-CAA391049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6005F-74CE-AF2B-4979-48B1CF3EB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14B4E-DF44-EF82-8898-75E7516F7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C593-C905-457C-B2F8-023134173CA3}" type="datetimeFigureOut">
              <a:rPr lang="en-ID" smtClean="0"/>
              <a:t>11/03/2025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F6052-EEE8-FF33-2D48-EC234D15D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A2C63-F337-6C54-F298-0754EEB34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D746-11FE-415D-858B-B90030D05F5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8497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F2D5B-B5E2-7318-ED6B-69BDD36FB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A2A3D-0257-E0BC-FF2E-DB0659CE4B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6EAF0-2A08-5B95-A0F4-C313F71469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A2EF38-94DE-37E1-F304-CDF810A0B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C593-C905-457C-B2F8-023134173CA3}" type="datetimeFigureOut">
              <a:rPr lang="en-ID" smtClean="0"/>
              <a:t>11/03/2025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2E890-CB11-7F97-4CE5-5DEC94E3B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29689-720E-65E3-642B-DFCA2D546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D746-11FE-415D-858B-B90030D05F5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6315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0D171-2E5C-D9A8-3FA8-F9DE16557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BBE3D9-BBFF-FD47-8A67-151EC81CB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D53464-957B-C801-1266-91A17CCEF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0F86ED-A9EF-64D5-671E-53B1812C02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9A769F-9A4A-2739-5C44-7A338A7481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AB72DE-7487-8B75-17AF-8442DA5CC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C593-C905-457C-B2F8-023134173CA3}" type="datetimeFigureOut">
              <a:rPr lang="en-ID" smtClean="0"/>
              <a:t>11/03/2025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E6D4D7-8760-A72C-E16D-395C1060A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A5B17E-5B56-D9B8-0580-01021B41A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D746-11FE-415D-858B-B90030D05F5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51938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BC80E-9C99-8D40-D7A1-A3E43125D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D47F00-32D9-7D06-122B-11CCC8C1E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C593-C905-457C-B2F8-023134173CA3}" type="datetimeFigureOut">
              <a:rPr lang="en-ID" smtClean="0"/>
              <a:t>11/03/2025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33BE48-88AA-4E55-2A5F-6CB09C186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AB573E-852F-FEC1-8268-36EDD7D80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D746-11FE-415D-858B-B90030D05F5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45804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99566E-415D-40C4-9AF4-3AE3B4672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C593-C905-457C-B2F8-023134173CA3}" type="datetimeFigureOut">
              <a:rPr lang="en-ID" smtClean="0"/>
              <a:t>11/03/2025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9953CE-594C-90B4-4547-D0367611F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B39C80-7FF3-8BD9-385B-B022E215F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D746-11FE-415D-858B-B90030D05F5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68913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F1D6E-E410-1C90-7EFD-CAEE0B08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89BAC-1431-14D4-992D-9D8FD4700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6BFDAF-C2A9-74CF-9B6A-88EC9EBE3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2D76F3-0129-BC8F-8BE6-2254078AE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C593-C905-457C-B2F8-023134173CA3}" type="datetimeFigureOut">
              <a:rPr lang="en-ID" smtClean="0"/>
              <a:t>11/03/2025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C9E940-23BF-2EAE-BA61-BA0601710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80E164-CB67-3000-55C4-B1354AB00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D746-11FE-415D-858B-B90030D05F5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3224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057A4-C9D5-A708-8F6C-1C8711871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38C149-AF5E-C58B-4012-65FB656FB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769E78-562E-CF17-22A7-AF7A74B9D2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CE93C3-F76E-A946-D944-D1C15089F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C593-C905-457C-B2F8-023134173CA3}" type="datetimeFigureOut">
              <a:rPr lang="en-ID" smtClean="0"/>
              <a:t>11/03/2025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409CC7-C16C-3371-4FB7-72EF0F88D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DE2B7D-20AF-D788-071C-365797EA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D746-11FE-415D-858B-B90030D05F5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72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B5CF92-DBB5-CCD6-83A1-7E2C01478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734DF-DF08-3BF0-3331-6E9C77288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F25D9-F05B-0A23-EE5E-E7192BE3FE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CC593-C905-457C-B2F8-023134173CA3}" type="datetimeFigureOut">
              <a:rPr lang="en-ID" smtClean="0"/>
              <a:t>11/03/2025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CA142-62B7-23B8-98D7-A7EF702651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D5B62-25D9-BCF5-DEE1-3B7A4C935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7D746-11FE-415D-858B-B90030D05F5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42811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FE2FE-3B36-451E-5FE1-F19531C5FA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Tunas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F6A00-FA1E-1909-F5E5-E22DD8D28F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Product Knowledge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1707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29D6E-E730-A510-DDAA-A38FD8D7D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 1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7ECC5-545D-0069-D19F-DFACEC52F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Lorem Ipsum</a:t>
            </a:r>
            <a:r>
              <a:rPr lang="en-US" dirty="0"/>
              <a:t>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dirty="0" err="1"/>
              <a:t>popularised</a:t>
            </a:r>
            <a:r>
              <a:rPr lang="en-US" dirty="0"/>
              <a:t> in the 1960s with the release of Letraset sheets containing Lorem Ipsum passages, and more recently with desktop publishing software like Aldus PageMaker including versions of Lorem Ipsum.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5665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22AE8-FE1A-813C-18C3-2BEBD0E5B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 2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DD1BD-3388-FCF5-FF9D-A94A4E0D5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Lorem Ipsum</a:t>
            </a:r>
            <a:r>
              <a:rPr lang="en-US" dirty="0"/>
              <a:t>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dirty="0" err="1"/>
              <a:t>popularised</a:t>
            </a:r>
            <a:r>
              <a:rPr lang="en-US" dirty="0"/>
              <a:t> in the 1960s with the release of Letraset sheets containing Lorem Ipsum passages, and more recently with desktop publishing software like Aldus PageMaker including versions of Lorem Ipsum.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45581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04BCF-CEBF-DF73-9CA6-2E2D2EE28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 3</a:t>
            </a:r>
            <a:endParaRPr lang="en-ID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04B99CE-00FF-A432-E392-4B8447EB60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58231"/>
            <a:ext cx="10515600" cy="3286125"/>
          </a:xfrm>
        </p:spPr>
      </p:pic>
    </p:spTree>
    <p:extLst>
      <p:ext uri="{BB962C8B-B14F-4D97-AF65-F5344CB8AC3E}">
        <p14:creationId xmlns:p14="http://schemas.microsoft.com/office/powerpoint/2010/main" val="365769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Tunas</vt:lpstr>
      <vt:lpstr>Materi 1</vt:lpstr>
      <vt:lpstr>Materi 2</vt:lpstr>
      <vt:lpstr>Materi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nanda.wijayanto@dipa.co.id</dc:creator>
  <cp:lastModifiedBy>nanda.wijayanto@dipa.co.id</cp:lastModifiedBy>
  <cp:revision>1</cp:revision>
  <dcterms:created xsi:type="dcterms:W3CDTF">2025-03-11T02:31:45Z</dcterms:created>
  <dcterms:modified xsi:type="dcterms:W3CDTF">2025-03-11T02:31:46Z</dcterms:modified>
</cp:coreProperties>
</file>